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7"/>
  </p:notesMasterIdLst>
  <p:sldIdLst>
    <p:sldId id="329" r:id="rId2"/>
    <p:sldId id="317" r:id="rId3"/>
    <p:sldId id="333" r:id="rId4"/>
    <p:sldId id="349" r:id="rId5"/>
    <p:sldId id="35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15C"/>
    <a:srgbClr val="00FFFF"/>
    <a:srgbClr val="F1F2EB"/>
    <a:srgbClr val="00C6BB"/>
    <a:srgbClr val="6699FF"/>
    <a:srgbClr val="ECEDE4"/>
    <a:srgbClr val="E6E8DB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45" autoAdjust="0"/>
    <p:restoredTop sz="97010" autoAdjust="0"/>
  </p:normalViewPr>
  <p:slideViewPr>
    <p:cSldViewPr snapToGrid="0">
      <p:cViewPr varScale="1">
        <p:scale>
          <a:sx n="33" d="100"/>
          <a:sy n="33" d="100"/>
        </p:scale>
        <p:origin x="216" y="2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E77FA-0EC8-4745-A62F-7154C8415499}" type="datetimeFigureOut">
              <a:rPr lang="en-US" smtClean="0"/>
              <a:t>11/22/25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D4A15-102C-4F2F-9110-535930B5E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11/22/25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76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B9B3-108A-7B02-6C7F-387C29DF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BB547F-3D37-F023-92B5-6E1B37451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572" y="1702"/>
            <a:ext cx="9176571" cy="685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9151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06857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the Bible say?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Traditions: </a:t>
            </a:r>
            <a:r>
              <a:rPr lang="en-US" sz="3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handed down/given over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Traditions from God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                         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(2 </a:t>
            </a:r>
            <a:r>
              <a:rPr lang="en-US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Thess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2.14-15, 3.6)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Traditions from men                               </a:t>
            </a:r>
            <a: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(Col. 2.6-8, 1Pet.1.18, Mk 7.1-5)</a:t>
            </a:r>
          </a:p>
        </p:txBody>
      </p:sp>
    </p:spTree>
    <p:extLst>
      <p:ext uri="{BB962C8B-B14F-4D97-AF65-F5344CB8AC3E}">
        <p14:creationId xmlns:p14="http://schemas.microsoft.com/office/powerpoint/2010/main" val="321074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 Traditions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6647" y="1196923"/>
            <a:ext cx="88038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from men or God?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 is impossible to be non-traditional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for change sake isn’t helpful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Teaching as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doctrines the commandments of men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(Mk. 7:6-9)</a:t>
            </a:r>
            <a:endParaRPr lang="en-US" sz="36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5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to ask:                                             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5" y="1135633"/>
            <a:ext cx="90599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from God or from men?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from men: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added or within the “how”?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helpful/edifying? 1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10:23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the elders have authority? </a:t>
            </a:r>
          </a:p>
        </p:txBody>
      </p:sp>
    </p:spTree>
    <p:extLst>
      <p:ext uri="{BB962C8B-B14F-4D97-AF65-F5344CB8AC3E}">
        <p14:creationId xmlns:p14="http://schemas.microsoft.com/office/powerpoint/2010/main" val="161329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9416</TotalTime>
  <Words>548</Words>
  <Application>Microsoft Office PowerPoint</Application>
  <PresentationFormat>On-screen Show (4:3)</PresentationFormat>
  <Paragraphs>119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Byers, Austin</dc:creator>
  <cp:lastModifiedBy>Austin Byers</cp:lastModifiedBy>
  <cp:revision>51</cp:revision>
  <dcterms:created xsi:type="dcterms:W3CDTF">2018-09-08T15:16:05Z</dcterms:created>
  <dcterms:modified xsi:type="dcterms:W3CDTF">2025-11-23T01:46:34Z</dcterms:modified>
</cp:coreProperties>
</file>